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6BFB-E184-4721-8D9D-739FFDC114F5}" type="datetimeFigureOut">
              <a:rPr lang="fr-FR" smtClean="0"/>
              <a:t>05/05/2017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98D2-5243-41D0-B6DE-7528BEC9F33E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6BFB-E184-4721-8D9D-739FFDC114F5}" type="datetimeFigureOut">
              <a:rPr lang="fr-FR" smtClean="0"/>
              <a:t>05/05/2017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98D2-5243-41D0-B6DE-7528BEC9F33E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6BFB-E184-4721-8D9D-739FFDC114F5}" type="datetimeFigureOut">
              <a:rPr lang="fr-FR" smtClean="0"/>
              <a:t>05/05/2017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98D2-5243-41D0-B6DE-7528BEC9F33E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6BFB-E184-4721-8D9D-739FFDC114F5}" type="datetimeFigureOut">
              <a:rPr lang="fr-FR" smtClean="0"/>
              <a:t>05/05/2017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98D2-5243-41D0-B6DE-7528BEC9F33E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6BFB-E184-4721-8D9D-739FFDC114F5}" type="datetimeFigureOut">
              <a:rPr lang="fr-FR" smtClean="0"/>
              <a:t>05/05/2017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98D2-5243-41D0-B6DE-7528BEC9F33E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6BFB-E184-4721-8D9D-739FFDC114F5}" type="datetimeFigureOut">
              <a:rPr lang="fr-FR" smtClean="0"/>
              <a:t>05/05/2017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98D2-5243-41D0-B6DE-7528BEC9F33E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6BFB-E184-4721-8D9D-739FFDC114F5}" type="datetimeFigureOut">
              <a:rPr lang="fr-FR" smtClean="0"/>
              <a:t>05/05/2017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98D2-5243-41D0-B6DE-7528BEC9F33E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6BFB-E184-4721-8D9D-739FFDC114F5}" type="datetimeFigureOut">
              <a:rPr lang="fr-FR" smtClean="0"/>
              <a:t>05/05/2017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98D2-5243-41D0-B6DE-7528BEC9F33E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6BFB-E184-4721-8D9D-739FFDC114F5}" type="datetimeFigureOut">
              <a:rPr lang="fr-FR" smtClean="0"/>
              <a:t>05/05/2017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98D2-5243-41D0-B6DE-7528BEC9F33E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6BFB-E184-4721-8D9D-739FFDC114F5}" type="datetimeFigureOut">
              <a:rPr lang="fr-FR" smtClean="0"/>
              <a:t>05/05/2017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98D2-5243-41D0-B6DE-7528BEC9F33E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6BFB-E184-4721-8D9D-739FFDC114F5}" type="datetimeFigureOut">
              <a:rPr lang="fr-FR" smtClean="0"/>
              <a:t>05/05/2017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98D2-5243-41D0-B6DE-7528BEC9F33E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D6BFB-E184-4721-8D9D-739FFDC114F5}" type="datetimeFigureOut">
              <a:rPr lang="fr-FR" smtClean="0"/>
              <a:t>05/05/2017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C98D2-5243-41D0-B6DE-7528BEC9F33E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\Downloads\20160529_103430_resized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7" y="0"/>
            <a:ext cx="3857625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603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msung\Downloads\20160529_113245_resized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7" y="0"/>
            <a:ext cx="3857625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71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msung\Downloads\20160603_181508_re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7" y="0"/>
            <a:ext cx="3857625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56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msung\Downloads\20160622_084511_resiz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advTm="4789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Affichage à l'écran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Diapositive 1</vt:lpstr>
      <vt:lpstr>Diapositive 2</vt:lpstr>
      <vt:lpstr>Diapositive 3</vt:lpstr>
      <vt:lpstr>Diapositive 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samsung</dc:creator>
  <cp:lastModifiedBy>samsung</cp:lastModifiedBy>
  <cp:revision>1</cp:revision>
  <dcterms:created xsi:type="dcterms:W3CDTF">2017-05-05T20:27:25Z</dcterms:created>
  <dcterms:modified xsi:type="dcterms:W3CDTF">2017-05-05T20:31:42Z</dcterms:modified>
</cp:coreProperties>
</file>