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31CD-22F4-42EF-AB1A-1AE2E926D44A}" type="datetimeFigureOut">
              <a:rPr lang="fr-FR" smtClean="0"/>
              <a:t>05/05/2017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1816-20C2-4138-9E81-B1F3645C2976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1267" name="Picture 3" descr="C:\Users\samsung\Downloads\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7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msung\Downloads\im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msung\Downloads\imag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2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msung\Downloads\imag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479" y="0"/>
            <a:ext cx="489704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msung\Downloads\imag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63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msung\Downloads\imag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msung\Downloads\imag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60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msung\Downloads\imag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samsung</dc:creator>
  <cp:lastModifiedBy>samsung</cp:lastModifiedBy>
  <cp:revision>13</cp:revision>
  <dcterms:created xsi:type="dcterms:W3CDTF">2017-05-05T20:07:54Z</dcterms:created>
  <dcterms:modified xsi:type="dcterms:W3CDTF">2017-05-06T03:21:00Z</dcterms:modified>
</cp:coreProperties>
</file>