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0" r:id="rId8"/>
    <p:sldId id="261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75" autoAdjust="0"/>
    <p:restoredTop sz="94660"/>
  </p:normalViewPr>
  <p:slideViewPr>
    <p:cSldViewPr>
      <p:cViewPr varScale="1">
        <p:scale>
          <a:sx n="86" d="100"/>
          <a:sy n="86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51818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19548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66293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08731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08879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868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381049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43922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260968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69452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74699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C6D01-6C1F-469C-889F-B977DCA84EA0}" type="datetimeFigureOut">
              <a:rPr lang="fr-CA" smtClean="0"/>
              <a:pPr/>
              <a:t>2017-05-07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60BA9-1BD6-4851-8C3E-2C498F4F9ACD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="" xmlns:p14="http://schemas.microsoft.com/office/powerpoint/2010/main" val="129868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2700" dirty="0"/>
              <a:t>Recette pour chemin </a:t>
            </a:r>
            <a:r>
              <a:rPr lang="fr-CA" sz="2700" dirty="0" err="1"/>
              <a:t>Ecogrid</a:t>
            </a:r>
            <a:r>
              <a:rPr lang="fr-CA" sz="2700" dirty="0"/>
              <a:t> à travers du terrain boueuse «petit budget 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pic>
        <p:nvPicPr>
          <p:cNvPr id="7" name="Content Placeholder 6" descr="C:\Users\proprietaire\Pictures\2015-10-31 projet chemin paturage petit budget\projet chemin paturage petit budget 008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3110832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20"/>
    </mc:Choice>
    <mc:Fallback>
      <p:transition spd="slow" advTm="60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Toujours difficile à satisfaire…</a:t>
            </a:r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dirty="0" smtClean="0"/>
              <a:t>Coco semble de se demander: comment ça se fait, qu’elle n’a pas continué ici, elle??…</a:t>
            </a:r>
            <a:endParaRPr lang="fr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A" dirty="0" smtClean="0"/>
              <a:t>Tandis que Hidalgo attend toujours la piste pour  dépasser….</a:t>
            </a:r>
            <a:endParaRPr lang="fr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="" xmlns:p14="http://schemas.microsoft.com/office/powerpoint/2010/main" val="2803209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556"/>
    </mc:Choice>
    <mc:Fallback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Ingrédients</a:t>
            </a:r>
            <a:endParaRPr lang="fr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CA" dirty="0" smtClean="0"/>
              <a:t>1 brouette, 1 pelle, de la terre du pâturage ou de la </a:t>
            </a:r>
            <a:r>
              <a:rPr lang="fr-CA" dirty="0" err="1" smtClean="0"/>
              <a:t>scribelure</a:t>
            </a:r>
            <a:r>
              <a:rPr lang="fr-CA" dirty="0" smtClean="0"/>
              <a:t> (screening)  (le cheval est optionnel),  du temps et des bras..</a:t>
            </a:r>
            <a:endParaRPr lang="fr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r-CA" sz="1700" dirty="0" smtClean="0"/>
              <a:t>4 panneaux d’</a:t>
            </a:r>
            <a:r>
              <a:rPr lang="fr-CA" sz="1700" dirty="0" err="1" smtClean="0"/>
              <a:t>Écogrid</a:t>
            </a:r>
            <a:r>
              <a:rPr lang="fr-CA" sz="1700" dirty="0" smtClean="0"/>
              <a:t> X30, divisée en deux (absent de la photo: 1 râteau.. Oublie de la </a:t>
            </a:r>
            <a:r>
              <a:rPr lang="fr-CA" sz="1700" dirty="0" err="1" smtClean="0"/>
              <a:t>requisitionniste</a:t>
            </a:r>
            <a:r>
              <a:rPr lang="fr-CA" sz="1700" dirty="0" smtClean="0"/>
              <a:t>  )</a:t>
            </a:r>
            <a:endParaRPr lang="fr-CA" sz="1700" dirty="0"/>
          </a:p>
        </p:txBody>
      </p:sp>
      <p:pic>
        <p:nvPicPr>
          <p:cNvPr id="8" name="Content Placeholder 7" descr="C:\Users\proprietaire\Pictures\2015-10-31 projet chemin paturage petit budget\projet chemin paturage petit budget 015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C:\Users\proprietaire\Pictures\2015-10-31 projet chemin paturage petit budget\projet chemin paturage petit budget 018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624180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957"/>
    </mc:Choice>
    <mc:Fallback>
      <p:transition spd="slow" advTm="595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2400" dirty="0" smtClean="0"/>
              <a:t>On remplit des trous avec de la </a:t>
            </a:r>
            <a:r>
              <a:rPr lang="fr-CA" sz="2400" dirty="0" err="1" smtClean="0"/>
              <a:t>scribelure</a:t>
            </a:r>
            <a:r>
              <a:rPr lang="fr-CA" sz="2400" dirty="0" smtClean="0"/>
              <a:t> (screening) où simplement avec  de la terre</a:t>
            </a:r>
            <a:endParaRPr lang="fr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avant</a:t>
            </a:r>
            <a:endParaRPr lang="fr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 smtClean="0"/>
              <a:t>après</a:t>
            </a:r>
            <a:endParaRPr lang="fr-CA" dirty="0"/>
          </a:p>
        </p:txBody>
      </p:sp>
      <p:pic>
        <p:nvPicPr>
          <p:cNvPr id="12" name="Content Placeholder 11" descr="C:\Users\proprietaire\Pictures\2015-10-31 projet chemin paturage petit budget\projet chemin paturage petit budget 008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Content Placeholder 12" descr="C:\Users\proprietaire\Pictures\2015-10-31 projet chemin paturage petit budget\projet chemin paturage petit budget 011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001301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276"/>
    </mc:Choice>
    <mc:Fallback>
      <p:transition spd="slow" advTm="62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Pour ceux qui aiment de travailler dans la « bouette » c’est votre temps!!</a:t>
            </a:r>
            <a:endParaRPr lang="fr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85" y="2354421"/>
            <a:ext cx="4035829" cy="3017520"/>
          </a:xfrm>
        </p:spPr>
      </p:pic>
    </p:spTree>
    <p:extLst>
      <p:ext uri="{BB962C8B-B14F-4D97-AF65-F5344CB8AC3E}">
        <p14:creationId xmlns="" xmlns:p14="http://schemas.microsoft.com/office/powerpoint/2010/main" val="222375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16"/>
    </mc:Choice>
    <mc:Fallback>
      <p:transition spd="slow" advTm="66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On ajoute </a:t>
            </a:r>
            <a:r>
              <a:rPr lang="fr-CA" dirty="0"/>
              <a:t>l</a:t>
            </a:r>
            <a:r>
              <a:rPr lang="fr-CA" dirty="0" smtClean="0"/>
              <a:t>es </a:t>
            </a:r>
            <a:r>
              <a:rPr lang="fr-CA" dirty="0" err="1" smtClean="0"/>
              <a:t>Ecogrid</a:t>
            </a: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4939"/>
            <a:ext cx="4038600" cy="3016485"/>
          </a:xfrm>
        </p:spPr>
      </p:pic>
      <p:pic>
        <p:nvPicPr>
          <p:cNvPr id="6" name="Content Placeholder 6" descr="C:\Users\proprietaire\Pictures\2015-10-31 projet chemin paturage petit budget\projet chemin paturage petit budget 020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425032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439"/>
    </mc:Choice>
    <mc:Fallback>
      <p:transition spd="slow" advTm="64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4000" dirty="0" err="1" smtClean="0"/>
              <a:t>Work</a:t>
            </a:r>
            <a:r>
              <a:rPr lang="fr-CA" sz="4000" dirty="0" smtClean="0"/>
              <a:t> in </a:t>
            </a:r>
            <a:r>
              <a:rPr lang="fr-CA" sz="4000" dirty="0" err="1" smtClean="0"/>
              <a:t>progress</a:t>
            </a:r>
            <a:r>
              <a:rPr lang="fr-CA" sz="4000" dirty="0" smtClean="0"/>
              <a:t>: le chien et moi ont hâte de pouvoir traverser sans rester pris…</a:t>
            </a:r>
            <a:endParaRPr lang="fr-CA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="" xmlns:p14="http://schemas.microsoft.com/office/powerpoint/2010/main" val="3760628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783"/>
    </mc:Choice>
    <mc:Fallback>
      <p:transition spd="slow" advTm="778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On remplit avec l’ingrédient de son </a:t>
            </a:r>
            <a:r>
              <a:rPr lang="fr-CA" sz="4000" dirty="0" smtClean="0"/>
              <a:t>choix (ou tout qui est à porté de la </a:t>
            </a:r>
            <a:r>
              <a:rPr lang="fr-CA" dirty="0" smtClean="0"/>
              <a:t>main)</a:t>
            </a: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8" y="1600200"/>
            <a:ext cx="3380503" cy="4525963"/>
          </a:xfrm>
        </p:spPr>
      </p:pic>
      <p:pic>
        <p:nvPicPr>
          <p:cNvPr id="6" name="Content Placeholder 7" descr="C:\Users\proprietaire\Pictures\2015-10-31 projet chemin paturage petit budget\projet chemin paturage petit budget 02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500174"/>
            <a:ext cx="3380503" cy="45259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558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772"/>
    </mc:Choice>
    <mc:Fallback>
      <p:transition spd="slow" advTm="677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On prend des photos pour documenter le tout</a:t>
            </a:r>
            <a:endParaRPr lang="fr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="" xmlns:p14="http://schemas.microsoft.com/office/powerpoint/2010/main" val="4245127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933"/>
    </mc:Choice>
    <mc:Fallback>
      <p:transition spd="slow" advTm="693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Et on fait l’inauguration</a:t>
            </a:r>
            <a:endParaRPr lang="fr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Tout semble convenable à madame Coco</a:t>
            </a:r>
            <a:endParaRPr lang="fr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2635524"/>
            <a:ext cx="4039985" cy="3029989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Hidalgo se demande où est la piste pour le dépassement….</a:t>
            </a:r>
            <a:endParaRPr lang="fr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20" y="2635524"/>
            <a:ext cx="4039985" cy="3029989"/>
          </a:xfrm>
        </p:spPr>
      </p:pic>
    </p:spTree>
    <p:extLst>
      <p:ext uri="{BB962C8B-B14F-4D97-AF65-F5344CB8AC3E}">
        <p14:creationId xmlns="" xmlns:p14="http://schemas.microsoft.com/office/powerpoint/2010/main" val="32240453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221"/>
    </mc:Choice>
    <mc:Fallback>
      <p:transition spd="slow" advTm="722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1884</TotalTime>
  <Words>195</Words>
  <Application>Microsoft Office PowerPoint</Application>
  <PresentationFormat>Affichage à l'écran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Recette pour chemin Ecogrid à travers du terrain boueuse «petit budget  </vt:lpstr>
      <vt:lpstr>Ingrédients</vt:lpstr>
      <vt:lpstr>On remplit des trous avec de la scribelure (screening) où simplement avec  de la terre</vt:lpstr>
      <vt:lpstr>Pour ceux qui aiment de travailler dans la « bouette » c’est votre temps!!</vt:lpstr>
      <vt:lpstr>On ajoute les Ecogrid</vt:lpstr>
      <vt:lpstr>Work in progress: le chien et moi ont hâte de pouvoir traverser sans rester pris…</vt:lpstr>
      <vt:lpstr>On remplit avec l’ingrédient de son choix (ou tout qui est à porté de la main)</vt:lpstr>
      <vt:lpstr>On prend des photos pour documenter le tout</vt:lpstr>
      <vt:lpstr>Et on fait l’inauguration</vt:lpstr>
      <vt:lpstr>Toujours difficile à satisfaire…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Recette pour chemin Ecogrid à travers du terrain boueuse «petit budget</dc:title>
  <dc:creator>proprietaire</dc:creator>
  <cp:lastModifiedBy>samsung</cp:lastModifiedBy>
  <cp:revision>68</cp:revision>
  <dcterms:created xsi:type="dcterms:W3CDTF">2015-10-31T20:37:12Z</dcterms:created>
  <dcterms:modified xsi:type="dcterms:W3CDTF">2017-05-07T20:51:07Z</dcterms:modified>
</cp:coreProperties>
</file>